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9" r:id="rId9"/>
    <p:sldId id="263" r:id="rId10"/>
    <p:sldId id="264" r:id="rId11"/>
    <p:sldId id="265" r:id="rId12"/>
    <p:sldId id="266" r:id="rId13"/>
    <p:sldId id="268" r:id="rId14"/>
    <p:sldId id="270" r:id="rId15"/>
    <p:sldId id="267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2" autoAdjust="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07BB76-E93D-484B-96F6-C5C6E221B9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C5563-1EFC-461D-BDDB-EE7BB8D1A1E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39589-41A7-4A29-8614-E420BBEE99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AB38C3E-64F4-48A1-96E5-BCE6C5A66B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CE5145-A5B9-4324-8FE6-04B124AFED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4E70A-E06C-4D21-9F92-BC9B0698D8C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DC8A1-CB16-468C-84E3-A9F78E5F20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8541C-EFAC-4AA1-8C2A-7D72893634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471BA7-20F8-45CB-99F2-49A5BA0BCF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F1F4F9-CF75-4525-A56C-A9EF26ECC5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CD2CA-DB53-4BEA-9E08-B54065BF5D2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7A6E6-6AB6-47FB-ADE7-B38E2A74DB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BD54D9C-2880-4F31-A8DA-92A1987B38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914400"/>
            <a:ext cx="7058025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179388" y="371475"/>
          <a:ext cx="8713787" cy="6165850"/>
        </p:xfrm>
        <a:graphic>
          <a:graphicData uri="http://schemas.openxmlformats.org/presentationml/2006/ole">
            <p:oleObj spid="_x0000_s12292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0" y="404813"/>
          <a:ext cx="8893175" cy="6292850"/>
        </p:xfrm>
        <a:graphic>
          <a:graphicData uri="http://schemas.openxmlformats.org/presentationml/2006/ole">
            <p:oleObj spid="_x0000_s13316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0" y="320675"/>
          <a:ext cx="8964613" cy="6343650"/>
        </p:xfrm>
        <a:graphic>
          <a:graphicData uri="http://schemas.openxmlformats.org/presentationml/2006/ole">
            <p:oleObj spid="_x0000_s14340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179388" y="404813"/>
          <a:ext cx="8964612" cy="6342062"/>
        </p:xfrm>
        <a:graphic>
          <a:graphicData uri="http://schemas.openxmlformats.org/presentationml/2006/ole">
            <p:oleObj spid="_x0000_s16386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333375"/>
          <a:ext cx="8785225" cy="6164263"/>
        </p:xfrm>
        <a:graphic>
          <a:graphicData uri="http://schemas.openxmlformats.org/presentationml/2006/ole">
            <p:oleObj spid="_x0000_s17410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179388" y="320675"/>
          <a:ext cx="8785225" cy="6421438"/>
        </p:xfrm>
        <a:graphic>
          <a:graphicData uri="http://schemas.openxmlformats.org/presentationml/2006/ole">
            <p:oleObj spid="_x0000_s15364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250825" y="473075"/>
          <a:ext cx="8497888" cy="6269038"/>
        </p:xfrm>
        <a:graphic>
          <a:graphicData uri="http://schemas.openxmlformats.org/presentationml/2006/ole">
            <p:oleObj spid="_x0000_s19460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4" name="Object 4"/>
          <p:cNvGraphicFramePr>
            <a:graphicFrameLocks noChangeAspect="1"/>
          </p:cNvGraphicFramePr>
          <p:nvPr/>
        </p:nvGraphicFramePr>
        <p:xfrm>
          <a:off x="0" y="371475"/>
          <a:ext cx="8893175" cy="6486525"/>
        </p:xfrm>
        <a:graphic>
          <a:graphicData uri="http://schemas.openxmlformats.org/presentationml/2006/ole">
            <p:oleObj spid="_x0000_s20484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9" name="Object 5"/>
          <p:cNvGraphicFramePr>
            <a:graphicFrameLocks noChangeAspect="1"/>
          </p:cNvGraphicFramePr>
          <p:nvPr/>
        </p:nvGraphicFramePr>
        <p:xfrm>
          <a:off x="179388" y="193675"/>
          <a:ext cx="8964612" cy="6343650"/>
        </p:xfrm>
        <a:graphic>
          <a:graphicData uri="http://schemas.openxmlformats.org/presentationml/2006/ole">
            <p:oleObj spid="_x0000_s21509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0" name="Object 4"/>
          <p:cNvGraphicFramePr>
            <a:graphicFrameLocks noChangeAspect="1"/>
          </p:cNvGraphicFramePr>
          <p:nvPr/>
        </p:nvGraphicFramePr>
        <p:xfrm>
          <a:off x="2411413" y="115888"/>
          <a:ext cx="4610100" cy="6524625"/>
        </p:xfrm>
        <a:graphic>
          <a:graphicData uri="http://schemas.openxmlformats.org/presentationml/2006/ole">
            <p:oleObj spid="_x0000_s24580" name="Acrobat Document" r:id="rId3" imgW="566729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0" name="Object 4"/>
          <p:cNvGraphicFramePr>
            <a:graphicFrameLocks noChangeAspect="1"/>
          </p:cNvGraphicFramePr>
          <p:nvPr>
            <p:ph/>
          </p:nvPr>
        </p:nvGraphicFramePr>
        <p:xfrm>
          <a:off x="457200" y="288925"/>
          <a:ext cx="8686800" cy="6146800"/>
        </p:xfrm>
        <a:graphic>
          <a:graphicData uri="http://schemas.openxmlformats.org/presentationml/2006/ole">
            <p:oleObj spid="_x0000_s4100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8" name="Rectangle 6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3078" name="Acrobat Document" r:id="rId3" imgW="0" imgH="0" progId="AcroExch.Document.7">
              <p:embed/>
            </p:oleObj>
          </a:graphicData>
        </a:graphic>
      </p:graphicFrame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476250"/>
            <a:ext cx="8280400" cy="59070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250825" y="404813"/>
          <a:ext cx="9074150" cy="6421437"/>
        </p:xfrm>
        <a:graphic>
          <a:graphicData uri="http://schemas.openxmlformats.org/presentationml/2006/ole">
            <p:oleObj spid="_x0000_s6148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107950" y="404813"/>
          <a:ext cx="8785225" cy="6215062"/>
        </p:xfrm>
        <a:graphic>
          <a:graphicData uri="http://schemas.openxmlformats.org/presentationml/2006/ole">
            <p:oleObj spid="_x0000_s8197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395288" y="193675"/>
          <a:ext cx="8748712" cy="6191250"/>
        </p:xfrm>
        <a:graphic>
          <a:graphicData uri="http://schemas.openxmlformats.org/presentationml/2006/ole">
            <p:oleObj spid="_x0000_s9220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250825" y="115888"/>
          <a:ext cx="8893175" cy="6291262"/>
        </p:xfrm>
        <a:graphic>
          <a:graphicData uri="http://schemas.openxmlformats.org/presentationml/2006/ole">
            <p:oleObj spid="_x0000_s10244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107950" y="473075"/>
          <a:ext cx="8640763" cy="6115050"/>
        </p:xfrm>
        <a:graphic>
          <a:graphicData uri="http://schemas.openxmlformats.org/presentationml/2006/ole">
            <p:oleObj spid="_x0000_s18434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71438" y="260350"/>
          <a:ext cx="9072562" cy="6419850"/>
        </p:xfrm>
        <a:graphic>
          <a:graphicData uri="http://schemas.openxmlformats.org/presentationml/2006/ole">
            <p:oleObj spid="_x0000_s11268" name="Acrobat Document" r:id="rId3" imgW="11334580" imgH="8019988" progId="AcroExch.Document.7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0</Words>
  <Application>Microsoft Office PowerPoint</Application>
  <PresentationFormat>On-screen Show (4:3)</PresentationFormat>
  <Paragraphs>0</Paragraphs>
  <Slides>19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Default Design</vt:lpstr>
      <vt:lpstr>Adobe Acrobat Document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International School Hannover Region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barbara-obrien</dc:creator>
  <cp:lastModifiedBy>Tech Department</cp:lastModifiedBy>
  <cp:revision>18</cp:revision>
  <dcterms:created xsi:type="dcterms:W3CDTF">2009-11-04T10:48:23Z</dcterms:created>
  <dcterms:modified xsi:type="dcterms:W3CDTF">2010-09-01T13:30:39Z</dcterms:modified>
</cp:coreProperties>
</file>